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6" r:id="rId3"/>
    <p:sldId id="267" r:id="rId4"/>
    <p:sldId id="268" r:id="rId5"/>
    <p:sldId id="269" r:id="rId6"/>
    <p:sldId id="270" r:id="rId7"/>
    <p:sldId id="271" r:id="rId8"/>
    <p:sldId id="277" r:id="rId9"/>
    <p:sldId id="276" r:id="rId10"/>
    <p:sldId id="278" r:id="rId11"/>
    <p:sldId id="275" r:id="rId12"/>
    <p:sldId id="266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xizokinawa 001" initials="a0" lastIdx="1" clrIdx="0">
    <p:extLst>
      <p:ext uri="{19B8F6BF-5375-455C-9EA6-DF929625EA0E}">
        <p15:presenceInfo xmlns:p15="http://schemas.microsoft.com/office/powerpoint/2012/main" userId="S::axizokinawa001@axizokinawa001.onmicrosoft.com::53d31098-46d9-4734-9281-1431e309247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4" autoAdjust="0"/>
    <p:restoredTop sz="84328" autoAdjust="0"/>
  </p:normalViewPr>
  <p:slideViewPr>
    <p:cSldViewPr snapToGrid="0">
      <p:cViewPr varScale="1">
        <p:scale>
          <a:sx n="61" d="100"/>
          <a:sy n="61" d="100"/>
        </p:scale>
        <p:origin x="10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6B507-CBD2-4E2D-8B99-266AD28D5AAD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C8218-328B-4E37-A2BB-EC64AC7C9E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706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ここの</a:t>
            </a:r>
            <a:r>
              <a:rPr kumimoji="1" lang="en-US" altLang="ja-JP" dirty="0"/>
              <a:t>α</a:t>
            </a:r>
            <a:r>
              <a:rPr kumimoji="1" lang="ja-JP" altLang="en-US" dirty="0"/>
              <a:t>は定時以降に残っていたり、休日に作業した分です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6C8218-328B-4E37-A2BB-EC64AC7C9EE0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152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7E4EDB-4FE6-4C87-B690-8B10678EB0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5F2E74A-674A-4F51-A1CA-841F364FA1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0FC139-88CE-465C-8387-D594AA337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6C11728-767C-45F0-8DF4-0F212E195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6479143-3C89-4BB8-BF7A-3FB401C35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9394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762E5D-28BB-4103-AEEF-E56DC7452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024C7A8-C78B-489D-BC22-F4C31053DE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20C735-622C-4CE8-B97B-147368ED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0ED0945-807A-4EAB-994D-BF0F2EC5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5317C50-91C4-47AB-8E93-16C13163E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674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264A49-669B-4FF4-844C-19BAB559DF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8518BA7-B3B4-4912-BF68-03A1978BC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533F999-99F4-4C14-8755-3CAD62965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5A3F84B-0357-48DA-8376-6603F6C04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19C8379-FA34-4845-8030-4B7D6D2E9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441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207CEA-A34F-4A6B-B9FC-6E0F2E848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B2711C9-C627-403C-92FF-2DE30AB55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6B6A025-4DDD-4844-AF45-D50D34A2E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AAEB514-A835-4C92-B655-4AE03B5D7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DC060AE-E8FD-45B2-ACF5-7F55D1BC6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3368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A56108-83E3-4BAA-83CE-E06E1993C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8758CD7-F598-4D35-9F5F-2C05B2424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A5776AE-707A-49D2-8390-5008E4FE8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3A4F7DF-E8C9-4EA3-BD9F-7ADDC80A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A5B935A-88E0-40F3-B8F7-C6990D835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0970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6E24F4-7124-40AD-B270-57FAD77F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57911B-2A32-45F5-BD31-307F7D70E8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66E826A-3D6B-46E0-BC26-56053FB865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78C2BFA-D29D-434D-837B-23C48939B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0378E5D-85A5-4002-8E9F-DB219778A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E0B210B-D693-4CC0-9177-33CE581CF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9918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EC602C-3606-4CB5-BA3F-6876D5D7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3700F3-B1B5-4CEA-8D55-932E1EB0C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6FA24FF-820D-4E66-8B47-3A88BD0312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CB8BF5A-E932-4D35-911D-11026F51F0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86263CE0-99EE-4186-B5DB-5567304C8E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522E17B-B142-4084-81BB-71006A33C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5B6D250-9768-46C1-BEEA-5D1BDA46D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4D26A9E-D1ED-4A08-8656-3C4502D42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6681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45F171-A422-4686-8924-5CF0372ED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8284F78-CFCA-4895-835A-B274BCB58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15449FD-BC64-41C6-8FE0-A4167EFCB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88B3C2C-A911-4BC0-BA95-D15EFDAEE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8276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8078154-AD10-40E6-A916-51FA2C037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25EB5D2-8BF8-4503-83DE-E465FC309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73C3E0-39D3-44A3-A445-A3D5D000C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7731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6B3B7D-53FF-4039-9E13-95A5D5DE3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5B4A529-1B1D-47EA-8B06-DDD1CB86C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42F1E5A-1AA2-4712-9580-C7E64D83D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FCD181B-60EB-48DF-8B38-71F4BB5BA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5DAEA8E-C45E-4797-9D52-035CFC477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3A0CB4E-F52F-4F8C-B905-32032F9F7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3596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48BD5F-2663-4C49-8EF5-C695B8D7B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CE406EB-C5F6-46DB-A5A3-EAFBC40A2C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CAA39EA-B737-4493-884D-6E3ADD495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CEC39A5-7438-472A-AA12-0997CD56C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FDB9688-BED0-49C8-B69D-F7BC25C0B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CA93A59-3178-4495-A4E7-3D628FACC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7202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F579662-50EA-4CB4-8897-51CF12A2F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A6492DF-5D21-490D-872F-CAA99AC85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A62A42F-6EA1-4534-AE1D-5EDFA21D8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E0493-F3A4-4E58-9498-A1B115F94FDF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A7AEBF-6379-461F-A71D-A8BDA3534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7C95C7-8382-4852-BDFE-B15295AF34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529510-7E50-4686-B374-2FDAF49025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3957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C497725C-6431-496A-B11C-691354780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EAB4B006-6413-4DFC-A7BC-0C14043492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3555" y="1743220"/>
            <a:ext cx="5832214" cy="2736965"/>
          </a:xfrm>
        </p:spPr>
        <p:txBody>
          <a:bodyPr anchor="t">
            <a:normAutofit/>
          </a:bodyPr>
          <a:lstStyle/>
          <a:p>
            <a:pPr algn="l"/>
            <a:r>
              <a:rPr lang="ja-JP" altLang="en-US" b="1" dirty="0">
                <a:latin typeface="+mn-lt"/>
              </a:rPr>
              <a:t>おさるのレシピ</a:t>
            </a:r>
          </a:p>
        </p:txBody>
      </p:sp>
      <p:sp>
        <p:nvSpPr>
          <p:cNvPr id="7" name="字幕 6">
            <a:extLst>
              <a:ext uri="{FF2B5EF4-FFF2-40B4-BE49-F238E27FC236}">
                <a16:creationId xmlns:a16="http://schemas.microsoft.com/office/drawing/2014/main" id="{DB7479B6-E731-4473-A067-F5EB86DA66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3555" y="3886200"/>
            <a:ext cx="5377622" cy="2337205"/>
          </a:xfrm>
        </p:spPr>
        <p:txBody>
          <a:bodyPr anchor="b">
            <a:normAutofit/>
          </a:bodyPr>
          <a:lstStyle/>
          <a:p>
            <a:pPr algn="l"/>
            <a:r>
              <a:rPr lang="en-US" altLang="ja-JP" sz="2800" dirty="0"/>
              <a:t>D</a:t>
            </a:r>
            <a:r>
              <a:rPr lang="ja-JP" altLang="en-US" sz="2800" dirty="0"/>
              <a:t>グループ</a:t>
            </a:r>
            <a:endParaRPr lang="en-US" altLang="ja-JP" sz="2800" dirty="0"/>
          </a:p>
          <a:p>
            <a:pPr algn="l"/>
            <a:r>
              <a:rPr lang="ja-JP" altLang="en-US" sz="2800" dirty="0"/>
              <a:t>名嘉眞佑太 長嶺紀政 永山瑠華</a:t>
            </a:r>
            <a:endParaRPr lang="en-US" altLang="ja-JP" sz="2800" dirty="0"/>
          </a:p>
          <a:p>
            <a:pPr algn="l"/>
            <a:r>
              <a:rPr lang="ja-JP" altLang="en-US" sz="2800" dirty="0"/>
              <a:t>前川なつみ 下里巧利 眞榮城隆紀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図 28" descr="パンと種子のカボチャスープの上面図">
            <a:extLst>
              <a:ext uri="{FF2B5EF4-FFF2-40B4-BE49-F238E27FC236}">
                <a16:creationId xmlns:a16="http://schemas.microsoft.com/office/drawing/2014/main" id="{980900EE-65B8-433A-A582-E1782B5E7C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74" r="-1" b="1524"/>
          <a:stretch/>
        </p:blipFill>
        <p:spPr>
          <a:xfrm>
            <a:off x="7114162" y="471748"/>
            <a:ext cx="4324849" cy="2552007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図 35" descr="各種の新鮮なサラダ">
            <a:extLst>
              <a:ext uri="{FF2B5EF4-FFF2-40B4-BE49-F238E27FC236}">
                <a16:creationId xmlns:a16="http://schemas.microsoft.com/office/drawing/2014/main" id="{CBC51AEE-6568-4073-A28F-8A5DAF6468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2" r="-1" b="1976"/>
          <a:stretch/>
        </p:blipFill>
        <p:spPr>
          <a:xfrm>
            <a:off x="7114162" y="3676230"/>
            <a:ext cx="4324849" cy="255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151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16033D9-A975-4668-AB94-002699F13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949" y="1369974"/>
            <a:ext cx="4463362" cy="16412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グループ開発のまとめ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4EBBE5D-1463-4C48-965F-43249FAFA27B}"/>
              </a:ext>
            </a:extLst>
          </p:cNvPr>
          <p:cNvSpPr txBox="1"/>
          <p:nvPr/>
        </p:nvSpPr>
        <p:spPr>
          <a:xfrm>
            <a:off x="5200898" y="1859021"/>
            <a:ext cx="641714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 dirty="0"/>
              <a:t>開発者どうしで</a:t>
            </a:r>
            <a:endParaRPr kumimoji="1" lang="en-US" altLang="ja-JP" sz="4800" dirty="0"/>
          </a:p>
          <a:p>
            <a:r>
              <a:rPr kumimoji="1" lang="ja-JP" altLang="en-US" sz="5400" dirty="0">
                <a:solidFill>
                  <a:schemeClr val="accent2">
                    <a:lumMod val="75000"/>
                  </a:schemeClr>
                </a:solidFill>
              </a:rPr>
              <a:t>コミュニケーション</a:t>
            </a:r>
            <a:endParaRPr kumimoji="1" lang="en-US" altLang="ja-JP" sz="54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ja-JP" altLang="en-US" sz="4800" dirty="0"/>
              <a:t>をしっかりとること</a:t>
            </a:r>
            <a:endParaRPr lang="en-US" altLang="ja-JP" sz="4800" dirty="0"/>
          </a:p>
          <a:p>
            <a:r>
              <a:rPr kumimoji="1" lang="ja-JP" altLang="en-US" sz="4800" dirty="0"/>
              <a:t>が大切</a:t>
            </a:r>
          </a:p>
        </p:txBody>
      </p:sp>
    </p:spTree>
    <p:extLst>
      <p:ext uri="{BB962C8B-B14F-4D97-AF65-F5344CB8AC3E}">
        <p14:creationId xmlns:p14="http://schemas.microsoft.com/office/powerpoint/2010/main" val="3652545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5B339F4-93B9-4E04-9721-143AD6782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0"/>
            <a:ext cx="7147352" cy="5777808"/>
            <a:chOff x="329184" y="1"/>
            <a:chExt cx="524256" cy="5777808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16033D9-A975-4668-AB94-002699F13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055" y="1293268"/>
            <a:ext cx="10668000" cy="2387600"/>
          </a:xfrm>
        </p:spPr>
        <p:txBody>
          <a:bodyPr>
            <a:normAutofit/>
          </a:bodyPr>
          <a:lstStyle/>
          <a:p>
            <a:r>
              <a:rPr lang="ja-JP" altLang="en-US" sz="6600" b="1" dirty="0"/>
              <a:t>研修を終えての感想</a:t>
            </a:r>
            <a:endParaRPr kumimoji="1" lang="ja-JP" altLang="en-US" sz="6600" b="1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0F1810-28D1-47DA-9812-035C8727F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03712"/>
            <a:ext cx="9144000" cy="1563686"/>
          </a:xfrm>
        </p:spPr>
        <p:txBody>
          <a:bodyPr>
            <a:normAutofit/>
          </a:bodyPr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066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5B339F4-93B9-4E04-9721-143AD6782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0"/>
            <a:ext cx="7147352" cy="5777808"/>
            <a:chOff x="329184" y="1"/>
            <a:chExt cx="524256" cy="5777808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16033D9-A975-4668-AB94-002699F13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055" y="1293268"/>
            <a:ext cx="10668000" cy="2387600"/>
          </a:xfrm>
        </p:spPr>
        <p:txBody>
          <a:bodyPr>
            <a:normAutofit/>
          </a:bodyPr>
          <a:lstStyle/>
          <a:p>
            <a:r>
              <a:rPr kumimoji="1" lang="ja-JP" altLang="en-US" b="1" dirty="0"/>
              <a:t>ご清聴ありがとうございました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0F1810-28D1-47DA-9812-035C8727F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03712"/>
            <a:ext cx="9144000" cy="1563686"/>
          </a:xfrm>
        </p:spPr>
        <p:txBody>
          <a:bodyPr>
            <a:normAutofit/>
          </a:bodyPr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8328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16033D9-A975-4668-AB94-002699F13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3631" y="809898"/>
            <a:ext cx="9942716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kumimoji="1" lang="ja-JP" alt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目次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C4C60BF-8AA3-4E9D-BC09-C540B6309AF0}"/>
              </a:ext>
            </a:extLst>
          </p:cNvPr>
          <p:cNvSpPr txBox="1"/>
          <p:nvPr/>
        </p:nvSpPr>
        <p:spPr>
          <a:xfrm>
            <a:off x="5699985" y="3065605"/>
            <a:ext cx="63028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ja-JP" sz="4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5.</a:t>
            </a:r>
            <a:r>
              <a:rPr kumimoji="1" lang="ja-JP" altLang="en-US" sz="4000" dirty="0">
                <a:latin typeface="+mn-ea"/>
              </a:rPr>
              <a:t>機能紹介</a:t>
            </a:r>
            <a:endParaRPr kumimoji="1" lang="en-US" altLang="ja-JP" sz="4000" dirty="0">
              <a:latin typeface="+mn-ea"/>
            </a:endParaRPr>
          </a:p>
          <a:p>
            <a:pPr algn="l"/>
            <a:r>
              <a:rPr lang="en-US" altLang="ja-JP" sz="4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6.</a:t>
            </a:r>
            <a:r>
              <a:rPr lang="ja-JP" altLang="en-US" sz="4000" dirty="0">
                <a:latin typeface="+mn-ea"/>
              </a:rPr>
              <a:t>デモ</a:t>
            </a:r>
            <a:endParaRPr lang="en-US" altLang="ja-JP" sz="4000" dirty="0">
              <a:latin typeface="+mn-ea"/>
            </a:endParaRPr>
          </a:p>
          <a:p>
            <a:pPr algn="l"/>
            <a:r>
              <a:rPr kumimoji="1" lang="en-US" altLang="ja-JP" sz="4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7.</a:t>
            </a:r>
            <a:r>
              <a:rPr kumimoji="1" lang="ja-JP" altLang="en-US" sz="4000" dirty="0">
                <a:latin typeface="+mn-ea"/>
              </a:rPr>
              <a:t>グループ開発のまとめ</a:t>
            </a:r>
            <a:endParaRPr kumimoji="1" lang="en-US" altLang="ja-JP" sz="4000" dirty="0">
              <a:latin typeface="+mn-ea"/>
            </a:endParaRPr>
          </a:p>
          <a:p>
            <a:pPr algn="l"/>
            <a:r>
              <a:rPr kumimoji="1" lang="en-US" altLang="ja-JP" sz="4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8.</a:t>
            </a:r>
            <a:r>
              <a:rPr kumimoji="1" lang="ja-JP" altLang="en-US" sz="4000" dirty="0">
                <a:latin typeface="+mn-ea"/>
              </a:rPr>
              <a:t>研修を終えての感想</a:t>
            </a:r>
            <a:endParaRPr kumimoji="1" lang="en-US" altLang="ja-JP" sz="4000" dirty="0">
              <a:latin typeface="+mn-ea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2FF0421-036E-49CC-9409-9B775B9F0F30}"/>
              </a:ext>
            </a:extLst>
          </p:cNvPr>
          <p:cNvSpPr txBox="1"/>
          <p:nvPr/>
        </p:nvSpPr>
        <p:spPr>
          <a:xfrm>
            <a:off x="993139" y="3065603"/>
            <a:ext cx="39815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ja-JP" sz="4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1.</a:t>
            </a:r>
            <a:r>
              <a:rPr lang="ja-JP" altLang="en-US" sz="4000" dirty="0">
                <a:latin typeface="+mn-ea"/>
              </a:rPr>
              <a:t>システム概要</a:t>
            </a:r>
            <a:endParaRPr lang="en-US" altLang="ja-JP" sz="4000" dirty="0">
              <a:latin typeface="+mn-ea"/>
            </a:endParaRPr>
          </a:p>
          <a:p>
            <a:pPr algn="l"/>
            <a:r>
              <a:rPr kumimoji="1" lang="en-US" altLang="ja-JP" sz="4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2.</a:t>
            </a:r>
            <a:r>
              <a:rPr lang="ja-JP" altLang="en-US" sz="4000" dirty="0">
                <a:latin typeface="+mn-ea"/>
              </a:rPr>
              <a:t>開発目的</a:t>
            </a:r>
            <a:endParaRPr lang="en-US" altLang="ja-JP" sz="4000" dirty="0">
              <a:latin typeface="+mn-ea"/>
            </a:endParaRPr>
          </a:p>
          <a:p>
            <a:pPr algn="l"/>
            <a:r>
              <a:rPr kumimoji="1" lang="en-US" altLang="ja-JP" sz="4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3.</a:t>
            </a:r>
            <a:r>
              <a:rPr kumimoji="1" lang="ja-JP" altLang="en-US" sz="4000" dirty="0">
                <a:latin typeface="+mn-ea"/>
              </a:rPr>
              <a:t>総開発時間</a:t>
            </a:r>
            <a:endParaRPr kumimoji="1" lang="en-US" altLang="ja-JP" sz="4000" dirty="0">
              <a:latin typeface="+mn-ea"/>
            </a:endParaRPr>
          </a:p>
          <a:p>
            <a:pPr algn="l"/>
            <a:r>
              <a:rPr lang="en-US" altLang="ja-JP" sz="4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4.</a:t>
            </a:r>
            <a:r>
              <a:rPr lang="ja-JP" altLang="en-US" sz="4000" dirty="0">
                <a:latin typeface="+mn-ea"/>
              </a:rPr>
              <a:t>開発環境</a:t>
            </a:r>
            <a:endParaRPr lang="en-US" altLang="ja-JP" sz="4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85794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16033D9-A975-4668-AB94-002699F13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3631" y="809898"/>
            <a:ext cx="9942716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kumimoji="1" lang="ja-JP" altLang="en-US" sz="4800" b="1" dirty="0"/>
              <a:t>システム概要</a:t>
            </a:r>
            <a:endParaRPr kumimoji="1" lang="ja-JP" altLang="en-US" sz="48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0F1810-28D1-47DA-9812-035C8727F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650" y="2994913"/>
            <a:ext cx="10450677" cy="31246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kumimoji="1" lang="ja-JP" altLang="en-US" sz="5400" dirty="0">
                <a:solidFill>
                  <a:schemeClr val="accent2">
                    <a:lumMod val="75000"/>
                  </a:schemeClr>
                </a:solidFill>
              </a:rPr>
              <a:t>一人暮らし</a:t>
            </a:r>
            <a:r>
              <a:rPr kumimoji="1" lang="ja-JP" altLang="en-US" sz="4800" dirty="0"/>
              <a:t>のユーザーを対象とした</a:t>
            </a:r>
            <a:endParaRPr kumimoji="1" lang="en-US" altLang="ja-JP" sz="4800" dirty="0"/>
          </a:p>
          <a:p>
            <a:pPr algn="l"/>
            <a:r>
              <a:rPr kumimoji="1" lang="ja-JP" altLang="en-US" sz="5400" dirty="0">
                <a:solidFill>
                  <a:schemeClr val="accent2">
                    <a:lumMod val="75000"/>
                  </a:schemeClr>
                </a:solidFill>
              </a:rPr>
              <a:t>レシピ投稿サイト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kumimoji="1" lang="en-US" altLang="ja-JP" sz="1900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9480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16033D9-A975-4668-AB94-002699F13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3631" y="809898"/>
            <a:ext cx="9942716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kumimoji="1" lang="ja-JP" altLang="en-US" sz="4800" b="1" dirty="0"/>
              <a:t>開発目的</a:t>
            </a:r>
            <a:endParaRPr kumimoji="1" lang="ja-JP" altLang="en-US" sz="48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0F1810-28D1-47DA-9812-035C8727F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5028" y="3017522"/>
            <a:ext cx="9941319" cy="3124658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l"/>
            <a:r>
              <a:rPr kumimoji="1" lang="ja-JP" altLang="en-US" sz="5400" dirty="0">
                <a:solidFill>
                  <a:schemeClr val="accent2">
                    <a:lumMod val="75000"/>
                  </a:schemeClr>
                </a:solidFill>
              </a:rPr>
              <a:t>一人暮らし</a:t>
            </a:r>
            <a:r>
              <a:rPr kumimoji="1" lang="ja-JP" altLang="en-US" sz="4800" dirty="0"/>
              <a:t>の人が</a:t>
            </a:r>
            <a:endParaRPr kumimoji="1" lang="en-US" altLang="ja-JP" sz="4800" dirty="0"/>
          </a:p>
          <a:p>
            <a:pPr algn="l"/>
            <a:r>
              <a:rPr kumimoji="1" lang="ja-JP" altLang="en-US" sz="5400" dirty="0">
                <a:solidFill>
                  <a:schemeClr val="accent2">
                    <a:lumMod val="75000"/>
                  </a:schemeClr>
                </a:solidFill>
              </a:rPr>
              <a:t>飽きず</a:t>
            </a:r>
            <a:r>
              <a:rPr kumimoji="1" lang="ja-JP" altLang="en-US" sz="4800" dirty="0"/>
              <a:t>に、</a:t>
            </a:r>
            <a:endParaRPr kumimoji="1" lang="en-US" altLang="ja-JP" sz="4800" dirty="0"/>
          </a:p>
          <a:p>
            <a:pPr algn="l"/>
            <a:r>
              <a:rPr kumimoji="1" lang="ja-JP" altLang="en-US" sz="5400" dirty="0">
                <a:solidFill>
                  <a:schemeClr val="accent2">
                    <a:lumMod val="75000"/>
                  </a:schemeClr>
                </a:solidFill>
              </a:rPr>
              <a:t>毎日料理</a:t>
            </a:r>
            <a:r>
              <a:rPr kumimoji="1" lang="ja-JP" altLang="en-US" sz="4800" dirty="0"/>
              <a:t>（自炊）を</a:t>
            </a:r>
            <a:endParaRPr kumimoji="1" lang="en-US" altLang="ja-JP" sz="4800" dirty="0"/>
          </a:p>
          <a:p>
            <a:pPr algn="l"/>
            <a:r>
              <a:rPr kumimoji="1" lang="ja-JP" altLang="en-US" sz="4800" dirty="0"/>
              <a:t>続けられるようにするため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kumimoji="1" lang="en-US" altLang="ja-JP" sz="1900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780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16033D9-A975-4668-AB94-002699F13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3631" y="809898"/>
            <a:ext cx="9942716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kumimoji="1" lang="ja-JP" altLang="en-US" sz="4800" b="1" dirty="0"/>
              <a:t>総開発時間</a:t>
            </a:r>
            <a:endParaRPr kumimoji="1" lang="ja-JP" altLang="en-US" sz="48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0F1810-28D1-47DA-9812-035C8727F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5028" y="3017522"/>
            <a:ext cx="9941319" cy="31246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ja-JP" altLang="en-US" sz="5400" dirty="0"/>
              <a:t>　　　　</a:t>
            </a:r>
            <a:r>
              <a:rPr lang="en-US" altLang="ja-JP" sz="5400" dirty="0"/>
              <a:t>13</a:t>
            </a:r>
            <a:r>
              <a:rPr lang="ja-JP" altLang="en-US" sz="5400" dirty="0"/>
              <a:t>日</a:t>
            </a:r>
            <a:endParaRPr lang="en-US" altLang="ja-JP" sz="5400" dirty="0"/>
          </a:p>
          <a:p>
            <a:r>
              <a:rPr lang="ja-JP" altLang="en-US" sz="5400" dirty="0"/>
              <a:t>　　　　　</a:t>
            </a:r>
            <a:r>
              <a:rPr lang="en-US" altLang="ja-JP" sz="5400" dirty="0"/>
              <a:t>+α</a:t>
            </a:r>
            <a:endParaRPr kumimoji="1" lang="en-US" altLang="ja-JP" sz="5400" dirty="0"/>
          </a:p>
          <a:p>
            <a:pPr algn="l"/>
            <a:r>
              <a:rPr kumimoji="1" lang="ja-JP" altLang="en-US" sz="5400" dirty="0"/>
              <a:t>　　　</a:t>
            </a:r>
            <a:r>
              <a:rPr kumimoji="1" lang="en-US" altLang="ja-JP" sz="5400" dirty="0"/>
              <a:t>104</a:t>
            </a:r>
            <a:r>
              <a:rPr kumimoji="1" lang="ja-JP" altLang="en-US" sz="5400" dirty="0"/>
              <a:t>時間　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kumimoji="1" lang="en-US" altLang="ja-JP" sz="1900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768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16033D9-A975-4668-AB94-002699F13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3631" y="809898"/>
            <a:ext cx="9942716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kumimoji="1" lang="ja-JP" altLang="en-US" sz="4800" b="1" dirty="0"/>
              <a:t>開発環境</a:t>
            </a:r>
            <a:endParaRPr kumimoji="1" lang="ja-JP" altLang="en-US" sz="48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0F1810-28D1-47DA-9812-035C8727F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3631" y="2754809"/>
            <a:ext cx="9941319" cy="3634110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/>
            <a:r>
              <a:rPr kumimoji="1" lang="en-US" altLang="ja-JP" sz="3600" dirty="0">
                <a:solidFill>
                  <a:schemeClr val="accent1">
                    <a:lumMod val="75000"/>
                  </a:schemeClr>
                </a:solidFill>
              </a:rPr>
              <a:t>1.</a:t>
            </a:r>
            <a:r>
              <a:rPr kumimoji="1" lang="en-US" altLang="ja-JP" sz="3600" dirty="0"/>
              <a:t>HTML</a:t>
            </a:r>
            <a:r>
              <a:rPr kumimoji="1" lang="ja-JP" altLang="en-US" sz="3600" dirty="0"/>
              <a:t>・</a:t>
            </a:r>
            <a:r>
              <a:rPr kumimoji="1" lang="en-US" altLang="ja-JP" sz="3600" dirty="0"/>
              <a:t>CSS</a:t>
            </a:r>
          </a:p>
          <a:p>
            <a:pPr algn="l"/>
            <a:r>
              <a:rPr lang="en-US" altLang="ja-JP" sz="3600" dirty="0">
                <a:solidFill>
                  <a:schemeClr val="accent1">
                    <a:lumMod val="75000"/>
                  </a:schemeClr>
                </a:solidFill>
              </a:rPr>
              <a:t>2. </a:t>
            </a:r>
            <a:r>
              <a:rPr kumimoji="1" lang="en-US" altLang="ja-JP" sz="3600" dirty="0"/>
              <a:t>Java(Spring Boot)</a:t>
            </a:r>
          </a:p>
          <a:p>
            <a:pPr algn="l"/>
            <a:r>
              <a:rPr kumimoji="1" lang="en-US" altLang="ja-JP" sz="3600" dirty="0">
                <a:solidFill>
                  <a:schemeClr val="accent1">
                    <a:lumMod val="75000"/>
                  </a:schemeClr>
                </a:solidFill>
              </a:rPr>
              <a:t>3. </a:t>
            </a:r>
            <a:r>
              <a:rPr lang="en-US" altLang="ja-JP" sz="3600" dirty="0"/>
              <a:t>JavaScript(jQuery)</a:t>
            </a:r>
          </a:p>
          <a:p>
            <a:pPr algn="l"/>
            <a:r>
              <a:rPr lang="en-US" altLang="ja-JP" sz="3600" dirty="0">
                <a:solidFill>
                  <a:schemeClr val="accent1">
                    <a:lumMod val="75000"/>
                  </a:schemeClr>
                </a:solidFill>
              </a:rPr>
              <a:t>4.</a:t>
            </a:r>
            <a:r>
              <a:rPr lang="en-US" altLang="ja-JP" sz="3600" dirty="0"/>
              <a:t> PostgreSQL</a:t>
            </a:r>
          </a:p>
          <a:p>
            <a:pPr algn="l"/>
            <a:r>
              <a:rPr lang="en-US" altLang="ja-JP" sz="3600" dirty="0">
                <a:solidFill>
                  <a:schemeClr val="accent1">
                    <a:lumMod val="75000"/>
                  </a:schemeClr>
                </a:solidFill>
              </a:rPr>
              <a:t>5.</a:t>
            </a:r>
            <a:r>
              <a:rPr lang="en-US" altLang="ja-JP" sz="3600" dirty="0"/>
              <a:t>Git</a:t>
            </a:r>
            <a:r>
              <a:rPr lang="ja-JP" altLang="en-US" sz="3600" dirty="0"/>
              <a:t>・</a:t>
            </a:r>
            <a:r>
              <a:rPr lang="en-US" altLang="ja-JP" sz="3600" dirty="0"/>
              <a:t>GitHub</a:t>
            </a:r>
          </a:p>
          <a:p>
            <a:pPr algn="l"/>
            <a:endParaRPr kumimoji="1" lang="en-US" altLang="ja-JP" sz="1900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5340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16033D9-A975-4668-AB94-002699F13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3631" y="809898"/>
            <a:ext cx="9942716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kumimoji="1" lang="ja-JP" altLang="en-US" sz="4800" b="1" dirty="0"/>
              <a:t>機能紹介</a:t>
            </a:r>
            <a:endParaRPr kumimoji="1" lang="ja-JP" altLang="en-US" sz="48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0F1810-28D1-47DA-9812-035C8727F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3631" y="3011467"/>
            <a:ext cx="5357169" cy="3124658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/>
            <a:r>
              <a:rPr lang="en-US" altLang="ja-JP" sz="3600" dirty="0">
                <a:solidFill>
                  <a:schemeClr val="accent1">
                    <a:lumMod val="75000"/>
                  </a:schemeClr>
                </a:solidFill>
              </a:rPr>
              <a:t>1.</a:t>
            </a:r>
            <a:r>
              <a:rPr lang="ja-JP" altLang="en-US" sz="3600" dirty="0"/>
              <a:t>ログイン・ログアウト</a:t>
            </a:r>
            <a:endParaRPr kumimoji="1" lang="en-US" altLang="ja-JP" sz="3600" dirty="0"/>
          </a:p>
          <a:p>
            <a:pPr algn="l"/>
            <a:r>
              <a:rPr kumimoji="1" lang="en-US" altLang="ja-JP" sz="3600" dirty="0">
                <a:solidFill>
                  <a:schemeClr val="accent1">
                    <a:lumMod val="75000"/>
                  </a:schemeClr>
                </a:solidFill>
              </a:rPr>
              <a:t>2.</a:t>
            </a:r>
            <a:r>
              <a:rPr kumimoji="1" lang="ja-JP" altLang="en-US" sz="3600" dirty="0"/>
              <a:t>アカウント新規登録</a:t>
            </a:r>
            <a:endParaRPr kumimoji="1" lang="en-US" altLang="ja-JP" sz="3600" dirty="0"/>
          </a:p>
          <a:p>
            <a:pPr algn="l"/>
            <a:r>
              <a:rPr lang="en-US" altLang="ja-JP" sz="3600" dirty="0">
                <a:solidFill>
                  <a:schemeClr val="accent1">
                    <a:lumMod val="75000"/>
                  </a:schemeClr>
                </a:solidFill>
              </a:rPr>
              <a:t>3.</a:t>
            </a:r>
            <a:r>
              <a:rPr lang="ja-JP" altLang="en-US" sz="3600" dirty="0"/>
              <a:t>アカウント情報変更</a:t>
            </a:r>
            <a:endParaRPr lang="en-US" altLang="ja-JP" sz="3600" dirty="0"/>
          </a:p>
          <a:p>
            <a:pPr algn="l"/>
            <a:r>
              <a:rPr lang="en-US" altLang="ja-JP" sz="3600" dirty="0">
                <a:solidFill>
                  <a:schemeClr val="accent1">
                    <a:lumMod val="75000"/>
                  </a:schemeClr>
                </a:solidFill>
              </a:rPr>
              <a:t>4.</a:t>
            </a:r>
            <a:r>
              <a:rPr lang="ja-JP" altLang="en-US" sz="3600" dirty="0"/>
              <a:t>検索</a:t>
            </a:r>
            <a:endParaRPr lang="en-US" altLang="ja-JP" sz="3600" dirty="0"/>
          </a:p>
          <a:p>
            <a:pPr algn="l"/>
            <a:r>
              <a:rPr kumimoji="1" lang="en-US" altLang="ja-JP" sz="3600" dirty="0">
                <a:solidFill>
                  <a:schemeClr val="accent1">
                    <a:lumMod val="75000"/>
                  </a:schemeClr>
                </a:solidFill>
              </a:rPr>
              <a:t>5.</a:t>
            </a:r>
            <a:r>
              <a:rPr kumimoji="1" lang="ja-JP" altLang="en-US" sz="3600" dirty="0"/>
              <a:t>新着レシピ</a:t>
            </a:r>
            <a:endParaRPr kumimoji="1" lang="en-US" altLang="ja-JP" sz="36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kumimoji="1" lang="en-US" altLang="ja-JP" sz="1900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0CF8FD3-7F1E-4B8F-A353-2100901E4065}"/>
              </a:ext>
            </a:extLst>
          </p:cNvPr>
          <p:cNvSpPr txBox="1"/>
          <p:nvPr/>
        </p:nvSpPr>
        <p:spPr>
          <a:xfrm>
            <a:off x="6894393" y="2857257"/>
            <a:ext cx="445940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600" dirty="0">
                <a:solidFill>
                  <a:schemeClr val="accent1">
                    <a:lumMod val="75000"/>
                  </a:schemeClr>
                </a:solidFill>
              </a:rPr>
              <a:t>6.</a:t>
            </a:r>
            <a:r>
              <a:rPr lang="ja-JP" altLang="en-US" sz="3600" dirty="0"/>
              <a:t>ランキング</a:t>
            </a:r>
            <a:endParaRPr lang="en-US" altLang="ja-JP" sz="3600" dirty="0"/>
          </a:p>
          <a:p>
            <a:r>
              <a:rPr kumimoji="1" lang="en-US" altLang="ja-JP" sz="3600" dirty="0">
                <a:solidFill>
                  <a:schemeClr val="accent1">
                    <a:lumMod val="75000"/>
                  </a:schemeClr>
                </a:solidFill>
              </a:rPr>
              <a:t>7.</a:t>
            </a:r>
            <a:r>
              <a:rPr kumimoji="1" lang="ja-JP" altLang="en-US" sz="3600" dirty="0"/>
              <a:t>レシピ投稿</a:t>
            </a:r>
            <a:endParaRPr kumimoji="1" lang="en-US" altLang="ja-JP" sz="3600" dirty="0"/>
          </a:p>
          <a:p>
            <a:r>
              <a:rPr kumimoji="1" lang="en-US" altLang="ja-JP" sz="3600" dirty="0">
                <a:solidFill>
                  <a:schemeClr val="accent1">
                    <a:lumMod val="75000"/>
                  </a:schemeClr>
                </a:solidFill>
              </a:rPr>
              <a:t>8.</a:t>
            </a:r>
            <a:r>
              <a:rPr kumimoji="1" lang="ja-JP" altLang="en-US" sz="3600" dirty="0"/>
              <a:t>カレンダー</a:t>
            </a:r>
            <a:endParaRPr kumimoji="1" lang="en-US" altLang="ja-JP" sz="3600" dirty="0"/>
          </a:p>
          <a:p>
            <a:r>
              <a:rPr lang="en-US" altLang="ja-JP" sz="3600" dirty="0">
                <a:solidFill>
                  <a:schemeClr val="accent1">
                    <a:lumMod val="75000"/>
                  </a:schemeClr>
                </a:solidFill>
              </a:rPr>
              <a:t>9.</a:t>
            </a:r>
            <a:r>
              <a:rPr lang="ja-JP" altLang="en-US" sz="3600" dirty="0"/>
              <a:t>いいねボタン</a:t>
            </a:r>
            <a:endParaRPr lang="en-US" altLang="ja-JP" sz="3600" dirty="0"/>
          </a:p>
          <a:p>
            <a:r>
              <a:rPr kumimoji="1" lang="en-US" altLang="ja-JP" sz="3600" dirty="0">
                <a:solidFill>
                  <a:schemeClr val="accent1">
                    <a:lumMod val="75000"/>
                  </a:schemeClr>
                </a:solidFill>
              </a:rPr>
              <a:t>10.</a:t>
            </a:r>
            <a:r>
              <a:rPr kumimoji="1" lang="ja-JP" altLang="en-US" sz="3600" dirty="0"/>
              <a:t>作ったよボタン</a:t>
            </a:r>
            <a:endParaRPr kumimoji="1" lang="en-US" altLang="ja-JP" sz="3600" dirty="0"/>
          </a:p>
          <a:p>
            <a:r>
              <a:rPr lang="en-US" altLang="ja-JP" sz="3600" dirty="0">
                <a:solidFill>
                  <a:schemeClr val="accent1">
                    <a:lumMod val="75000"/>
                  </a:schemeClr>
                </a:solidFill>
              </a:rPr>
              <a:t>11.</a:t>
            </a:r>
            <a:r>
              <a:rPr lang="ja-JP" altLang="en-US" sz="3600" dirty="0"/>
              <a:t>カテゴリ</a:t>
            </a:r>
            <a:endParaRPr kumimoji="1" lang="ja-JP" altLang="en-US" sz="3600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8736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5B339F4-93B9-4E04-9721-143AD6782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0"/>
            <a:ext cx="7147352" cy="5777808"/>
            <a:chOff x="329184" y="1"/>
            <a:chExt cx="524256" cy="5777808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16033D9-A975-4668-AB94-002699F13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055" y="1293268"/>
            <a:ext cx="10668000" cy="2387600"/>
          </a:xfrm>
        </p:spPr>
        <p:txBody>
          <a:bodyPr>
            <a:normAutofit/>
          </a:bodyPr>
          <a:lstStyle/>
          <a:p>
            <a:r>
              <a:rPr kumimoji="1" lang="ja-JP" altLang="en-US" sz="6600" b="1" dirty="0"/>
              <a:t>デモ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0F1810-28D1-47DA-9812-035C8727F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03712"/>
            <a:ext cx="9144000" cy="1563686"/>
          </a:xfrm>
        </p:spPr>
        <p:txBody>
          <a:bodyPr>
            <a:norm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81627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5B339F4-93B9-4E04-9721-143AD6782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0"/>
            <a:ext cx="7147352" cy="5777808"/>
            <a:chOff x="329184" y="1"/>
            <a:chExt cx="524256" cy="5777808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16033D9-A975-4668-AB94-002699F13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055" y="1293268"/>
            <a:ext cx="10668000" cy="2387600"/>
          </a:xfrm>
        </p:spPr>
        <p:txBody>
          <a:bodyPr>
            <a:normAutofit/>
          </a:bodyPr>
          <a:lstStyle/>
          <a:p>
            <a:r>
              <a:rPr lang="ja-JP" altLang="en-US" sz="6600" b="1" dirty="0"/>
              <a:t>グループ開発のまとめ</a:t>
            </a:r>
            <a:endParaRPr kumimoji="1" lang="ja-JP" altLang="en-US" sz="6600" b="1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0F1810-28D1-47DA-9812-035C8727F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03712"/>
            <a:ext cx="9144000" cy="1563686"/>
          </a:xfrm>
        </p:spPr>
        <p:txBody>
          <a:bodyPr>
            <a:normAutofit/>
          </a:bodyPr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1101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232</Words>
  <Application>Microsoft Office PowerPoint</Application>
  <PresentationFormat>ワイド画面</PresentationFormat>
  <Paragraphs>54</Paragraphs>
  <Slides>12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6" baseType="lpstr">
      <vt:lpstr>游ゴシック</vt:lpstr>
      <vt:lpstr>游ゴシック Light</vt:lpstr>
      <vt:lpstr>Arial</vt:lpstr>
      <vt:lpstr>Office テーマ</vt:lpstr>
      <vt:lpstr>おさるのレシピ</vt:lpstr>
      <vt:lpstr>目次</vt:lpstr>
      <vt:lpstr>システム概要</vt:lpstr>
      <vt:lpstr>開発目的</vt:lpstr>
      <vt:lpstr>総開発時間</vt:lpstr>
      <vt:lpstr>開発環境</vt:lpstr>
      <vt:lpstr>機能紹介</vt:lpstr>
      <vt:lpstr>デモ</vt:lpstr>
      <vt:lpstr>グループ開発のまとめ</vt:lpstr>
      <vt:lpstr>グループ開発のまとめ</vt:lpstr>
      <vt:lpstr>研修を終えての感想</vt:lpstr>
      <vt:lpstr>ご清聴ありがとうございました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おさるのレシピ</dc:title>
  <dc:creator>axizokinawa 001</dc:creator>
  <cp:lastModifiedBy>axizokinawa 001</cp:lastModifiedBy>
  <cp:revision>34</cp:revision>
  <dcterms:created xsi:type="dcterms:W3CDTF">2021-06-28T00:28:57Z</dcterms:created>
  <dcterms:modified xsi:type="dcterms:W3CDTF">2021-06-29T05:03:50Z</dcterms:modified>
</cp:coreProperties>
</file>

<file path=docProps/thumbnail.jpeg>
</file>